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7200" dirty="0" smtClean="0"/>
              <a:t>Jiménez de </a:t>
            </a:r>
            <a:r>
              <a:rPr lang="es-ES" sz="7200" dirty="0" err="1" smtClean="0"/>
              <a:t>jamúz</a:t>
            </a:r>
            <a:endParaRPr lang="es-ES" sz="7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86439" y="4385732"/>
            <a:ext cx="10873686" cy="1405467"/>
          </a:xfrm>
        </p:spPr>
        <p:txBody>
          <a:bodyPr>
            <a:noAutofit/>
          </a:bodyPr>
          <a:lstStyle/>
          <a:p>
            <a:r>
              <a:rPr lang="es-ES" sz="4400" dirty="0" smtClean="0"/>
              <a:t>Mario pastor </a:t>
            </a:r>
            <a:r>
              <a:rPr lang="es-ES" sz="4400" dirty="0" err="1" smtClean="0"/>
              <a:t>miguélez</a:t>
            </a:r>
            <a:endParaRPr lang="es-ES" sz="4400" dirty="0"/>
          </a:p>
        </p:txBody>
      </p:sp>
      <p:pic>
        <p:nvPicPr>
          <p:cNvPr id="6" name="harry_potter_musica_Z78iAXMByoK-gucZ58m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76647" y="13546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49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385" y="571500"/>
            <a:ext cx="10131425" cy="1456267"/>
          </a:xfrm>
        </p:spPr>
        <p:txBody>
          <a:bodyPr/>
          <a:lstStyle/>
          <a:p>
            <a:r>
              <a:rPr lang="es-ES" dirty="0" smtClean="0"/>
              <a:t>A Las piscinas vamos en </a:t>
            </a:r>
            <a:r>
              <a:rPr lang="es-ES" dirty="0"/>
              <a:t>v</a:t>
            </a:r>
            <a:r>
              <a:rPr lang="es-ES" dirty="0" smtClean="0"/>
              <a:t>erano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0385" y="2188335"/>
            <a:ext cx="5171510" cy="3645676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21895" y="2188335"/>
            <a:ext cx="5877542" cy="364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86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74443" y="673995"/>
            <a:ext cx="10131425" cy="1456267"/>
          </a:xfrm>
        </p:spPr>
        <p:txBody>
          <a:bodyPr/>
          <a:lstStyle/>
          <a:p>
            <a:r>
              <a:rPr lang="es-ES" dirty="0" smtClean="0"/>
              <a:t>En las bodega s , se hace el vino y muchas meriendas.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6647" y="2415328"/>
            <a:ext cx="4811410" cy="3346494"/>
          </a:xfrm>
          <a:prstGeom prst="rect">
            <a:avLst/>
          </a:prstGeom>
        </p:spPr>
      </p:pic>
      <p:sp>
        <p:nvSpPr>
          <p:cNvPr id="3" name="AutoShape 2" descr="https://apis.mail.yahoo.com/ws/v3/mailboxes/@.id==VjN-nAU_UbUveUQUuKlWQtbx92yCTcjS70UIJo00fTjMbaEIYZVBWtL72YxbI1c3iAOSJHc_Maa26CZ84Qt2EBstBQ/messages/@.id==ALs5-rJX_98uYCRZCAdPGI73-54/content/parts/@.id==2/thumbnail?appid=YMailNorrin&amp;downloadWhenThumbnailFails=true&amp;pid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848" y="2415328"/>
            <a:ext cx="4461992" cy="334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6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HAY UN RESTAURANTE QUE SU ESPECIALIDAD ES LA COMIDA ASTURIANA. SE LLAMA CASA ANICETO</a:t>
            </a:r>
            <a:endParaRPr lang="es-ES" dirty="0"/>
          </a:p>
        </p:txBody>
      </p:sp>
      <p:pic>
        <p:nvPicPr>
          <p:cNvPr id="2054" name="Picture 6" descr="Resultado de imagen de CASA ANICET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0" y="2065867"/>
            <a:ext cx="4872121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de CASA ANICE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399" y="2065867"/>
            <a:ext cx="4866215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32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Y OTRO RESTAURANTE FAMOSO POR LA CARNE DE BUEY. SE LLAMA EL CAPRICHO.</a:t>
            </a:r>
            <a:endParaRPr lang="es-ES" dirty="0"/>
          </a:p>
        </p:txBody>
      </p:sp>
      <p:pic>
        <p:nvPicPr>
          <p:cNvPr id="3074" name="Picture 2" descr="Resultado de imagen de EL CAPRICH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08" y="2065867"/>
            <a:ext cx="5655650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n de EL CAPRIC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559" y="2065867"/>
            <a:ext cx="5068975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064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8325997" cy="145626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EN SEMANA SANTA HACEMOS UN VIACRUCIS VIVIENTE. NOS VESTIMOS TODOS DE JUDIOS.</a:t>
            </a:r>
            <a:endParaRPr lang="es-ES" dirty="0"/>
          </a:p>
        </p:txBody>
      </p:sp>
      <p:pic>
        <p:nvPicPr>
          <p:cNvPr id="4098" name="Picture 2" descr="Resultado de imagen de VIACRUCIS VIVIENTE JIMENEZ DE JAMU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8709"/>
            <a:ext cx="4351492" cy="289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de VIACRUCIS VIVIENTE JIMENEZ DE JAM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107" y="1898709"/>
            <a:ext cx="4351492" cy="289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348" y="609600"/>
            <a:ext cx="2968750" cy="5277780"/>
          </a:xfrm>
        </p:spPr>
      </p:pic>
      <p:pic>
        <p:nvPicPr>
          <p:cNvPr id="4102" name="Picture 6" descr="Resultado de imagen de VIACRUCIS VIVIENTE JIMENEZ DE JAMU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549" y="4176549"/>
            <a:ext cx="3575267" cy="268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27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Jimenez</a:t>
            </a:r>
            <a:r>
              <a:rPr lang="es-ES" dirty="0" smtClean="0"/>
              <a:t> de </a:t>
            </a:r>
            <a:r>
              <a:rPr lang="es-ES" dirty="0" err="1" smtClean="0"/>
              <a:t>jamuz</a:t>
            </a:r>
            <a:r>
              <a:rPr lang="es-ES" dirty="0" smtClean="0"/>
              <a:t> es famoso por su </a:t>
            </a:r>
            <a:r>
              <a:rPr lang="es-ES" dirty="0" err="1" smtClean="0"/>
              <a:t>alfareria</a:t>
            </a:r>
            <a:endParaRPr lang="es-ES" dirty="0"/>
          </a:p>
        </p:txBody>
      </p:sp>
      <p:pic>
        <p:nvPicPr>
          <p:cNvPr id="5124" name="Picture 4" descr="Resultado de imagen de jIMENEZ DE JAMUZ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1"/>
          <a:stretch/>
        </p:blipFill>
        <p:spPr bwMode="auto">
          <a:xfrm>
            <a:off x="124178" y="2485059"/>
            <a:ext cx="4607859" cy="322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n de jIMENEZ DE JAM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172" y="2485059"/>
            <a:ext cx="5244592" cy="322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Resultado de imagen de jIMENEZ DE JAMU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037" y="2485059"/>
            <a:ext cx="4295571" cy="322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721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 smtClean="0"/>
              <a:t>FIN</a:t>
            </a:r>
            <a:endParaRPr lang="es-ES" sz="5400" dirty="0"/>
          </a:p>
        </p:txBody>
      </p:sp>
      <p:pic>
        <p:nvPicPr>
          <p:cNvPr id="6146" name="Picture 2" descr="Resultado de imagen de jIMENEZ DE JAMUZ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585" y="2141538"/>
            <a:ext cx="3849854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225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175</TotalTime>
  <Words>78</Words>
  <Application>Microsoft Office PowerPoint</Application>
  <PresentationFormat>Panorámica</PresentationFormat>
  <Paragraphs>9</Paragraphs>
  <Slides>8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Celestial</vt:lpstr>
      <vt:lpstr>Jiménez de jamúz</vt:lpstr>
      <vt:lpstr>A Las piscinas vamos en verano</vt:lpstr>
      <vt:lpstr>En las bodega s , se hace el vino y muchas meriendas.</vt:lpstr>
      <vt:lpstr>HAY UN RESTAURANTE QUE SU ESPECIALIDAD ES LA COMIDA ASTURIANA. SE LLAMA CASA ANICETO</vt:lpstr>
      <vt:lpstr>Y OTRO RESTAURANTE FAMOSO POR LA CARNE DE BUEY. SE LLAMA EL CAPRICHO.</vt:lpstr>
      <vt:lpstr>EN SEMANA SANTA HACEMOS UN VIACRUCIS VIVIENTE. NOS VESTIMOS TODOS DE JUDIOS.</vt:lpstr>
      <vt:lpstr>Jimenez de jamuz es famoso por su alfareria</vt:lpstr>
      <vt:lpstr>FIN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Jimenc de jamuc</dc:title>
  <dc:creator>evamontendon@yahoo.es</dc:creator>
  <cp:lastModifiedBy>evamontendon@yahoo.es</cp:lastModifiedBy>
  <cp:revision>13</cp:revision>
  <dcterms:created xsi:type="dcterms:W3CDTF">2021-01-25T19:48:35Z</dcterms:created>
  <dcterms:modified xsi:type="dcterms:W3CDTF">2021-02-24T21:14:30Z</dcterms:modified>
</cp:coreProperties>
</file>