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0F0C66-C2E7-4820-A940-9259482C469E}" type="datetimeFigureOut">
              <a:rPr lang="es-ES" smtClean="0"/>
              <a:t>04/05/2020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56F0B7B-094C-4312-A118-1148A229DEB5}" type="slidenum">
              <a:rPr lang="es-ES" smtClean="0"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73615" y="4478288"/>
            <a:ext cx="2255168" cy="363488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Espero que os guste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90401" y="404664"/>
            <a:ext cx="866452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LA HISTORIA DE MI VIDA</a:t>
            </a:r>
            <a:endParaRPr lang="es-ES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139952" y="5805264"/>
            <a:ext cx="471497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all" spc="0" dirty="0" smtClean="0">
                <a:ln w="0"/>
                <a:gradFill flip="none">
                  <a:gsLst>
                    <a:gs pos="3800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58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7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…INÉS ALONSO MARTÍNEZ</a:t>
            </a:r>
            <a:endParaRPr lang="es-ES" sz="2000" b="1" cap="all" spc="0" dirty="0">
              <a:ln w="0"/>
              <a:gradFill flip="none">
                <a:gsLst>
                  <a:gs pos="38000">
                    <a:schemeClr val="accent1">
                      <a:tint val="75000"/>
                      <a:shade val="75000"/>
                      <a:satMod val="170000"/>
                    </a:schemeClr>
                  </a:gs>
                  <a:gs pos="58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7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1890047" cy="270892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0297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1ª año de </a:t>
            </a:r>
            <a:r>
              <a:rPr lang="es-ES" dirty="0" smtClean="0"/>
              <a:t>vida 2011</a:t>
            </a:r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81766"/>
            <a:ext cx="1372238" cy="242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93009" y="4011857"/>
            <a:ext cx="2942606" cy="165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335" y="1916832"/>
            <a:ext cx="1237268" cy="165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42356"/>
            <a:ext cx="41275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5536" y="4291756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Nací el 9 de Septiembre de 2011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04048" y="5988610"/>
            <a:ext cx="347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 finales de año ya era capaz de mantener la cabeza en alto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479274" y="1929386"/>
            <a:ext cx="298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Tan a gusto con mis papis</a:t>
            </a:r>
          </a:p>
        </p:txBody>
      </p:sp>
    </p:spTree>
    <p:extLst>
      <p:ext uri="{BB962C8B-B14F-4D97-AF65-F5344CB8AC3E}">
        <p14:creationId xmlns:p14="http://schemas.microsoft.com/office/powerpoint/2010/main" val="348510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2ª año de </a:t>
            </a:r>
            <a:r>
              <a:rPr lang="es-ES" dirty="0" smtClean="0"/>
              <a:t>vida 2012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2872025" cy="215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411577" y="1697507"/>
            <a:ext cx="332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Cuanto me gustaba esta hamaca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277" y="3453936"/>
            <a:ext cx="1744573" cy="232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967452" y="59492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 primera fruta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348879"/>
            <a:ext cx="2160240" cy="304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940152" y="2883257"/>
            <a:ext cx="2888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 bautizo. ¿Que guapísima que estaba verdad?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21088"/>
            <a:ext cx="1305877" cy="231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4067944" y="567335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Mis primeras vacaciones en la playa</a:t>
            </a:r>
          </a:p>
        </p:txBody>
      </p:sp>
    </p:spTree>
    <p:extLst>
      <p:ext uri="{BB962C8B-B14F-4D97-AF65-F5344CB8AC3E}">
        <p14:creationId xmlns:p14="http://schemas.microsoft.com/office/powerpoint/2010/main" val="9184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3ª año de </a:t>
            </a:r>
            <a:r>
              <a:rPr lang="es-ES" dirty="0" smtClean="0"/>
              <a:t>vida 2013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24221" y="1533948"/>
            <a:ext cx="308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 costaba soltar el chupete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991615"/>
            <a:ext cx="258963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693" y="3644897"/>
            <a:ext cx="2105118" cy="28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24221" y="4725144"/>
            <a:ext cx="1542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Mis primeros carnavales. </a:t>
            </a:r>
            <a:r>
              <a:rPr lang="es-ES" dirty="0"/>
              <a:t>¡</a:t>
            </a:r>
            <a:r>
              <a:rPr lang="es-ES" dirty="0" smtClean="0"/>
              <a:t>¡Me encanta disfrazarme!!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903280"/>
            <a:ext cx="1997106" cy="266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777018" y="2026481"/>
            <a:ext cx="258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 mi prima en el futbol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18" y="3930459"/>
            <a:ext cx="2849888" cy="213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696448" y="6082389"/>
            <a:ext cx="258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 encantan los animales</a:t>
            </a:r>
          </a:p>
        </p:txBody>
      </p:sp>
    </p:spTree>
    <p:extLst>
      <p:ext uri="{BB962C8B-B14F-4D97-AF65-F5344CB8AC3E}">
        <p14:creationId xmlns:p14="http://schemas.microsoft.com/office/powerpoint/2010/main" val="14422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4ª año de </a:t>
            </a:r>
            <a:r>
              <a:rPr lang="es-ES" dirty="0" smtClean="0"/>
              <a:t>vida 2014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81" y="1268760"/>
            <a:ext cx="1790700" cy="317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114701" y="1533948"/>
            <a:ext cx="1542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 mis abuelos</a:t>
            </a:r>
          </a:p>
          <a:p>
            <a:pPr algn="ctr"/>
            <a:r>
              <a:rPr lang="es-ES" dirty="0" smtClean="0"/>
              <a:t> en el pueblo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72" y="3017666"/>
            <a:ext cx="2542936" cy="343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27584" y="5253006"/>
            <a:ext cx="1934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Ya somos uno más en la familia. Os presento a mi hermano Manuel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205" y="1301492"/>
            <a:ext cx="1504598" cy="200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32" y="3368092"/>
            <a:ext cx="2051112" cy="273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292080" y="1533948"/>
            <a:ext cx="177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 mi padre en </a:t>
            </a:r>
            <a:r>
              <a:rPr lang="es-ES" dirty="0"/>
              <a:t>L</a:t>
            </a:r>
            <a:r>
              <a:rPr lang="es-ES" dirty="0" smtClean="0"/>
              <a:t>as Medulas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37132" y="6133262"/>
            <a:ext cx="208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 encanta la nieve</a:t>
            </a:r>
          </a:p>
        </p:txBody>
      </p:sp>
    </p:spTree>
    <p:extLst>
      <p:ext uri="{BB962C8B-B14F-4D97-AF65-F5344CB8AC3E}">
        <p14:creationId xmlns:p14="http://schemas.microsoft.com/office/powerpoint/2010/main" val="72344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5ª año de </a:t>
            </a:r>
            <a:r>
              <a:rPr lang="es-ES" dirty="0" smtClean="0"/>
              <a:t>vida 2015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68450"/>
            <a:ext cx="330120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067944" y="1700808"/>
            <a:ext cx="241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 encanta </a:t>
            </a:r>
          </a:p>
          <a:p>
            <a:pPr algn="ctr"/>
            <a:r>
              <a:rPr lang="es-ES" dirty="0" smtClean="0"/>
              <a:t>estar con mi hermano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3025987" cy="170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898282" y="582793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 mis primos en el pueblo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990" y="3130843"/>
            <a:ext cx="2002588" cy="26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6556228" y="4172918"/>
            <a:ext cx="241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 primer película</a:t>
            </a:r>
          </a:p>
          <a:p>
            <a:pPr algn="ctr"/>
            <a:r>
              <a:rPr lang="es-ES" dirty="0" smtClean="0"/>
              <a:t> en el Cine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018" y="1559144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067944" y="5949280"/>
            <a:ext cx="241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Plantando Flores, que divertido es esto</a:t>
            </a:r>
          </a:p>
        </p:txBody>
      </p:sp>
    </p:spTree>
    <p:extLst>
      <p:ext uri="{BB962C8B-B14F-4D97-AF65-F5344CB8AC3E}">
        <p14:creationId xmlns:p14="http://schemas.microsoft.com/office/powerpoint/2010/main" val="285609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6ª año de </a:t>
            </a:r>
            <a:r>
              <a:rPr lang="es-ES" dirty="0" smtClean="0"/>
              <a:t>vida 2016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914328" y="1844824"/>
            <a:ext cx="241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 el </a:t>
            </a:r>
            <a:r>
              <a:rPr lang="es-ES" dirty="0" err="1" smtClean="0"/>
              <a:t>Oceanografic</a:t>
            </a:r>
            <a:endParaRPr lang="es-ES" dirty="0" smtClean="0"/>
          </a:p>
          <a:p>
            <a:pPr algn="ctr"/>
            <a:r>
              <a:rPr lang="es-ES" dirty="0" smtClean="0"/>
              <a:t> de Valencia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2374776" cy="178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25" y="3700514"/>
            <a:ext cx="3020053" cy="22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95536" y="596555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Pisando la uva con mis primos para hacer vino. Que rico esta el mosto.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236" y="1392175"/>
            <a:ext cx="1973628" cy="263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316864" y="1813954"/>
            <a:ext cx="1744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De camping</a:t>
            </a:r>
          </a:p>
          <a:p>
            <a:pPr algn="ctr"/>
            <a:r>
              <a:rPr lang="es-ES" dirty="0" smtClean="0"/>
              <a:t> con mis padres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81889"/>
            <a:ext cx="1811610" cy="296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6732240" y="6015217"/>
            <a:ext cx="174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Y llego navidad</a:t>
            </a:r>
          </a:p>
        </p:txBody>
      </p:sp>
    </p:spTree>
    <p:extLst>
      <p:ext uri="{BB962C8B-B14F-4D97-AF65-F5344CB8AC3E}">
        <p14:creationId xmlns:p14="http://schemas.microsoft.com/office/powerpoint/2010/main" val="30076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7ª año de </a:t>
            </a:r>
            <a:r>
              <a:rPr lang="es-ES" dirty="0" smtClean="0"/>
              <a:t>vida 2017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316932" y="1700807"/>
            <a:ext cx="200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Estoy en el parque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1777380" cy="315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7"/>
            <a:ext cx="3823700" cy="215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059832" y="277306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 los dinosaurios en el museo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920" y="4246014"/>
            <a:ext cx="3057128" cy="2292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13625" y="5008956"/>
            <a:ext cx="1384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 la boda</a:t>
            </a:r>
          </a:p>
          <a:p>
            <a:pPr algn="ctr"/>
            <a:r>
              <a:rPr lang="es-ES" dirty="0" smtClean="0"/>
              <a:t> de mi primo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5819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5148064" y="5409337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Pescando con papa. Me encanta</a:t>
            </a:r>
          </a:p>
        </p:txBody>
      </p:sp>
    </p:spTree>
    <p:extLst>
      <p:ext uri="{BB962C8B-B14F-4D97-AF65-F5344CB8AC3E}">
        <p14:creationId xmlns:p14="http://schemas.microsoft.com/office/powerpoint/2010/main" val="199362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8ª año de </a:t>
            </a:r>
            <a:r>
              <a:rPr lang="es-ES" dirty="0" smtClean="0"/>
              <a:t>vida 2018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60783" y="1516142"/>
            <a:ext cx="241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De paseo por mi pueblo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79" y="1898406"/>
            <a:ext cx="259228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02" y="3619059"/>
            <a:ext cx="2267322" cy="302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51520" y="4668942"/>
            <a:ext cx="1844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De vacaciones </a:t>
            </a:r>
          </a:p>
          <a:p>
            <a:pPr algn="ctr"/>
            <a:r>
              <a:rPr lang="es-ES" dirty="0" smtClean="0"/>
              <a:t>en el</a:t>
            </a:r>
          </a:p>
          <a:p>
            <a:pPr algn="ctr"/>
            <a:r>
              <a:rPr lang="es-ES" dirty="0" smtClean="0"/>
              <a:t>Mediterráneo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16142"/>
            <a:ext cx="3404096" cy="191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112000" y="1423809"/>
            <a:ext cx="1844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 prima y yo pescando con mis padres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19059"/>
            <a:ext cx="3454896" cy="259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860032" y="6220784"/>
            <a:ext cx="345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Adornando el árbol de navidad</a:t>
            </a:r>
          </a:p>
        </p:txBody>
      </p:sp>
    </p:spTree>
    <p:extLst>
      <p:ext uri="{BB962C8B-B14F-4D97-AF65-F5344CB8AC3E}">
        <p14:creationId xmlns:p14="http://schemas.microsoft.com/office/powerpoint/2010/main" val="352224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Mi 9ª año de </a:t>
            </a:r>
            <a:r>
              <a:rPr lang="es-ES" dirty="0" smtClean="0"/>
              <a:t>vida 2019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31783" y="1473269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Dando de mamar a los </a:t>
            </a:r>
            <a:r>
              <a:rPr lang="es-ES" dirty="0" err="1" smtClean="0"/>
              <a:t>corderines</a:t>
            </a:r>
            <a:endParaRPr lang="es-ES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59" y="1873611"/>
            <a:ext cx="3094856" cy="232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49080"/>
            <a:ext cx="3175248" cy="238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16503" y="6021288"/>
            <a:ext cx="241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Las fiestas de mi pueblo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60848"/>
            <a:ext cx="3024961" cy="302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4716016" y="1645342"/>
            <a:ext cx="269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Que verano tan divertido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05" y="4583828"/>
            <a:ext cx="2409056" cy="180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868416" y="6017939"/>
            <a:ext cx="269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Playa, playa y más playa</a:t>
            </a:r>
          </a:p>
        </p:txBody>
      </p:sp>
    </p:spTree>
    <p:extLst>
      <p:ext uri="{BB962C8B-B14F-4D97-AF65-F5344CB8AC3E}">
        <p14:creationId xmlns:p14="http://schemas.microsoft.com/office/powerpoint/2010/main" val="287368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284984"/>
            <a:ext cx="7272808" cy="1143000"/>
          </a:xfrm>
        </p:spPr>
        <p:txBody>
          <a:bodyPr>
            <a:noAutofit/>
          </a:bodyPr>
          <a:lstStyle/>
          <a:p>
            <a:r>
              <a:rPr lang="es-ES" sz="8000" dirty="0" smtClean="0"/>
              <a:t>Continuará . . .</a:t>
            </a:r>
            <a:endParaRPr lang="es-ES" sz="8000" dirty="0"/>
          </a:p>
        </p:txBody>
      </p:sp>
    </p:spTree>
    <p:extLst>
      <p:ext uri="{BB962C8B-B14F-4D97-AF65-F5344CB8AC3E}">
        <p14:creationId xmlns:p14="http://schemas.microsoft.com/office/powerpoint/2010/main" val="249084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239</TotalTime>
  <Words>300</Words>
  <Application>Microsoft Office PowerPoint</Application>
  <PresentationFormat>Presentación en pantalla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Paja</vt:lpstr>
      <vt:lpstr>Presentación de PowerPoint</vt:lpstr>
      <vt:lpstr>Mi 1ª año de vida 2011</vt:lpstr>
      <vt:lpstr>Mi 2ª año de vida 2012</vt:lpstr>
      <vt:lpstr>Mi 3ª año de vida 2013</vt:lpstr>
      <vt:lpstr>Mi 4ª año de vida 2014</vt:lpstr>
      <vt:lpstr>Mi 5ª año de vida 2015</vt:lpstr>
      <vt:lpstr>Mi 6ª año de vida 2016</vt:lpstr>
      <vt:lpstr>Mi 7ª año de vida 2017</vt:lpstr>
      <vt:lpstr>Mi 8ª año de vida 2018</vt:lpstr>
      <vt:lpstr>Mi 9ª año de vida 2019</vt:lpstr>
      <vt:lpstr>Continuará . . .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30</cp:revision>
  <dcterms:created xsi:type="dcterms:W3CDTF">2020-05-04T09:37:31Z</dcterms:created>
  <dcterms:modified xsi:type="dcterms:W3CDTF">2020-05-04T13:39:01Z</dcterms:modified>
</cp:coreProperties>
</file>